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4"/>
    <p:restoredTop sz="80226" autoAdjust="0"/>
  </p:normalViewPr>
  <p:slideViewPr>
    <p:cSldViewPr snapToGrid="0" snapToObjects="1">
      <p:cViewPr varScale="1">
        <p:scale>
          <a:sx n="59" d="100"/>
          <a:sy n="59" d="100"/>
        </p:scale>
        <p:origin x="2388" y="84"/>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A56FA-0C1E-BE4A-B3B7-A89C86140F04}"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506F8-FEEB-1B49-95E6-F27D97F0BB2D}" type="slidenum">
              <a:rPr lang="en-US" smtClean="0"/>
              <a:t>‹#›</a:t>
            </a:fld>
            <a:endParaRPr lang="en-US"/>
          </a:p>
        </p:txBody>
      </p:sp>
    </p:spTree>
    <p:extLst>
      <p:ext uri="{BB962C8B-B14F-4D97-AF65-F5344CB8AC3E}">
        <p14:creationId xmlns:p14="http://schemas.microsoft.com/office/powerpoint/2010/main" val="2051176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a:t>
            </a:fld>
            <a:endParaRPr lang="en-US"/>
          </a:p>
        </p:txBody>
      </p:sp>
    </p:spTree>
    <p:extLst>
      <p:ext uri="{BB962C8B-B14F-4D97-AF65-F5344CB8AC3E}">
        <p14:creationId xmlns:p14="http://schemas.microsoft.com/office/powerpoint/2010/main" val="423621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88B506F8-FEEB-1B49-95E6-F27D97F0BB2D}" type="slidenum">
              <a:rPr lang="en-US" smtClean="0"/>
              <a:t>11</a:t>
            </a:fld>
            <a:endParaRPr lang="en-US"/>
          </a:p>
        </p:txBody>
      </p:sp>
    </p:spTree>
    <p:extLst>
      <p:ext uri="{BB962C8B-B14F-4D97-AF65-F5344CB8AC3E}">
        <p14:creationId xmlns:p14="http://schemas.microsoft.com/office/powerpoint/2010/main" val="220156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12</a:t>
            </a:fld>
            <a:endParaRPr lang="en-US"/>
          </a:p>
        </p:txBody>
      </p:sp>
    </p:spTree>
    <p:extLst>
      <p:ext uri="{BB962C8B-B14F-4D97-AF65-F5344CB8AC3E}">
        <p14:creationId xmlns:p14="http://schemas.microsoft.com/office/powerpoint/2010/main" val="334964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13</a:t>
            </a:fld>
            <a:endParaRPr lang="en-US"/>
          </a:p>
        </p:txBody>
      </p:sp>
    </p:spTree>
    <p:extLst>
      <p:ext uri="{BB962C8B-B14F-4D97-AF65-F5344CB8AC3E}">
        <p14:creationId xmlns:p14="http://schemas.microsoft.com/office/powerpoint/2010/main" val="278911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14</a:t>
            </a:fld>
            <a:endParaRPr lang="en-US"/>
          </a:p>
        </p:txBody>
      </p:sp>
    </p:spTree>
    <p:extLst>
      <p:ext uri="{BB962C8B-B14F-4D97-AF65-F5344CB8AC3E}">
        <p14:creationId xmlns:p14="http://schemas.microsoft.com/office/powerpoint/2010/main" val="9690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15</a:t>
            </a:fld>
            <a:endParaRPr lang="en-US"/>
          </a:p>
        </p:txBody>
      </p:sp>
    </p:spTree>
    <p:extLst>
      <p:ext uri="{BB962C8B-B14F-4D97-AF65-F5344CB8AC3E}">
        <p14:creationId xmlns:p14="http://schemas.microsoft.com/office/powerpoint/2010/main" val="296891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16</a:t>
            </a:fld>
            <a:endParaRPr lang="en-US"/>
          </a:p>
        </p:txBody>
      </p:sp>
    </p:spTree>
    <p:extLst>
      <p:ext uri="{BB962C8B-B14F-4D97-AF65-F5344CB8AC3E}">
        <p14:creationId xmlns:p14="http://schemas.microsoft.com/office/powerpoint/2010/main" val="378183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88B506F8-FEEB-1B49-95E6-F27D97F0BB2D}" type="slidenum">
              <a:rPr lang="en-US" smtClean="0"/>
              <a:t>17</a:t>
            </a:fld>
            <a:endParaRPr lang="en-US"/>
          </a:p>
        </p:txBody>
      </p:sp>
    </p:spTree>
    <p:extLst>
      <p:ext uri="{BB962C8B-B14F-4D97-AF65-F5344CB8AC3E}">
        <p14:creationId xmlns:p14="http://schemas.microsoft.com/office/powerpoint/2010/main" val="169366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18</a:t>
            </a:fld>
            <a:endParaRPr lang="en-US"/>
          </a:p>
        </p:txBody>
      </p:sp>
    </p:spTree>
    <p:extLst>
      <p:ext uri="{BB962C8B-B14F-4D97-AF65-F5344CB8AC3E}">
        <p14:creationId xmlns:p14="http://schemas.microsoft.com/office/powerpoint/2010/main" val="409622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a:t>
            </a:r>
            <a:r>
              <a:rPr lang="en-AU" sz="1200" kern="1200">
                <a:solidFill>
                  <a:schemeClr val="tx1"/>
                </a:solidFill>
                <a:effectLst/>
                <a:latin typeface="+mn-lt"/>
                <a:ea typeface="+mn-ea"/>
                <a:cs typeface="+mn-cs"/>
              </a:rPr>
              <a:t>on </a:t>
            </a:r>
            <a:r>
              <a:rPr lang="en-AU" sz="1200" b="1" kern="1200">
                <a:solidFill>
                  <a:schemeClr val="tx1"/>
                </a:solidFill>
                <a:effectLst/>
                <a:latin typeface="+mn-lt"/>
                <a:ea typeface="+mn-ea"/>
                <a:cs typeface="+mn-cs"/>
              </a:rPr>
              <a:t>1800 627 701</a:t>
            </a:r>
            <a:r>
              <a:rPr lang="en-AU" sz="1200" kern="1200">
                <a:solidFill>
                  <a:schemeClr val="tx1"/>
                </a:solidFill>
                <a:effectLst/>
                <a:latin typeface="+mn-lt"/>
                <a:ea typeface="+mn-ea"/>
                <a:cs typeface="+mn-cs"/>
              </a:rPr>
              <a:t> </a:t>
            </a:r>
            <a:r>
              <a:rPr lang="en-AU" sz="1200" kern="1200" dirty="0">
                <a:solidFill>
                  <a:schemeClr val="tx1"/>
                </a:solidFill>
                <a:effectLst/>
                <a:latin typeface="+mn-lt"/>
                <a:ea typeface="+mn-ea"/>
                <a:cs typeface="+mn-cs"/>
              </a:rPr>
              <a:t>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19</a:t>
            </a:fld>
            <a:endParaRPr lang="en-US"/>
          </a:p>
        </p:txBody>
      </p:sp>
    </p:spTree>
    <p:extLst>
      <p:ext uri="{BB962C8B-B14F-4D97-AF65-F5344CB8AC3E}">
        <p14:creationId xmlns:p14="http://schemas.microsoft.com/office/powerpoint/2010/main" val="30175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a:p>
          <a:p>
            <a:endParaRPr lang="en-US"/>
          </a:p>
        </p:txBody>
      </p:sp>
      <p:sp>
        <p:nvSpPr>
          <p:cNvPr id="4" name="Slide Number Placeholder 3"/>
          <p:cNvSpPr>
            <a:spLocks noGrp="1"/>
          </p:cNvSpPr>
          <p:nvPr>
            <p:ph type="sldNum" sz="quarter" idx="10"/>
          </p:nvPr>
        </p:nvSpPr>
        <p:spPr/>
        <p:txBody>
          <a:bodyPr/>
          <a:lstStyle/>
          <a:p>
            <a:fld id="{88B506F8-FEEB-1B49-95E6-F27D97F0BB2D}" type="slidenum">
              <a:rPr lang="en-US" smtClean="0"/>
              <a:t>20</a:t>
            </a:fld>
            <a:endParaRPr lang="en-US"/>
          </a:p>
        </p:txBody>
      </p:sp>
    </p:spTree>
    <p:extLst>
      <p:ext uri="{BB962C8B-B14F-4D97-AF65-F5344CB8AC3E}">
        <p14:creationId xmlns:p14="http://schemas.microsoft.com/office/powerpoint/2010/main" val="257777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3</a:t>
            </a:fld>
            <a:endParaRPr lang="en-US"/>
          </a:p>
        </p:txBody>
      </p:sp>
    </p:spTree>
    <p:extLst>
      <p:ext uri="{BB962C8B-B14F-4D97-AF65-F5344CB8AC3E}">
        <p14:creationId xmlns:p14="http://schemas.microsoft.com/office/powerpoint/2010/main" val="357497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4</a:t>
            </a:fld>
            <a:endParaRPr lang="en-US"/>
          </a:p>
        </p:txBody>
      </p:sp>
    </p:spTree>
    <p:extLst>
      <p:ext uri="{BB962C8B-B14F-4D97-AF65-F5344CB8AC3E}">
        <p14:creationId xmlns:p14="http://schemas.microsoft.com/office/powerpoint/2010/main" val="147273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5</a:t>
            </a:fld>
            <a:endParaRPr lang="en-US"/>
          </a:p>
        </p:txBody>
      </p:sp>
    </p:spTree>
    <p:extLst>
      <p:ext uri="{BB962C8B-B14F-4D97-AF65-F5344CB8AC3E}">
        <p14:creationId xmlns:p14="http://schemas.microsoft.com/office/powerpoint/2010/main" val="147240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6</a:t>
            </a:fld>
            <a:endParaRPr lang="en-US"/>
          </a:p>
        </p:txBody>
      </p:sp>
    </p:spTree>
    <p:extLst>
      <p:ext uri="{BB962C8B-B14F-4D97-AF65-F5344CB8AC3E}">
        <p14:creationId xmlns:p14="http://schemas.microsoft.com/office/powerpoint/2010/main" val="131625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7</a:t>
            </a:fld>
            <a:endParaRPr lang="en-US"/>
          </a:p>
        </p:txBody>
      </p:sp>
    </p:spTree>
    <p:extLst>
      <p:ext uri="{BB962C8B-B14F-4D97-AF65-F5344CB8AC3E}">
        <p14:creationId xmlns:p14="http://schemas.microsoft.com/office/powerpoint/2010/main" val="38746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8</a:t>
            </a:fld>
            <a:endParaRPr lang="en-US"/>
          </a:p>
        </p:txBody>
      </p:sp>
    </p:spTree>
    <p:extLst>
      <p:ext uri="{BB962C8B-B14F-4D97-AF65-F5344CB8AC3E}">
        <p14:creationId xmlns:p14="http://schemas.microsoft.com/office/powerpoint/2010/main" val="343038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9</a:t>
            </a:fld>
            <a:endParaRPr lang="en-US"/>
          </a:p>
        </p:txBody>
      </p:sp>
    </p:spTree>
    <p:extLst>
      <p:ext uri="{BB962C8B-B14F-4D97-AF65-F5344CB8AC3E}">
        <p14:creationId xmlns:p14="http://schemas.microsoft.com/office/powerpoint/2010/main" val="279656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88B506F8-FEEB-1B49-95E6-F27D97F0BB2D}" type="slidenum">
              <a:rPr lang="en-US" smtClean="0"/>
              <a:t>10</a:t>
            </a:fld>
            <a:endParaRPr lang="en-US"/>
          </a:p>
        </p:txBody>
      </p:sp>
    </p:spTree>
    <p:extLst>
      <p:ext uri="{BB962C8B-B14F-4D97-AF65-F5344CB8AC3E}">
        <p14:creationId xmlns:p14="http://schemas.microsoft.com/office/powerpoint/2010/main" val="130171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low confidence">
            <a:extLst>
              <a:ext uri="{FF2B5EF4-FFF2-40B4-BE49-F238E27FC236}">
                <a16:creationId xmlns:a16="http://schemas.microsoft.com/office/drawing/2014/main" id="{076C909C-69EA-CE46-ACA1-2B216BE4DB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69D9D279-6DBC-1748-8FD1-5A3EB5CE14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10;&#10;Description automatically generated">
            <a:extLst>
              <a:ext uri="{FF2B5EF4-FFF2-40B4-BE49-F238E27FC236}">
                <a16:creationId xmlns:a16="http://schemas.microsoft.com/office/drawing/2014/main" id="{DDD383AE-18F1-1F46-A5BE-225ED11687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1D89446-8D48-C441-89E7-23E6B76065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EF04A587-AC8B-F545-854F-580C2E4F02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C4F16353-0C16-C94A-AB1F-EE323FEC78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EE7AEA8D-0FE4-A849-A1CC-B6EDA2D8B2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D555703-22DB-444A-8CD7-942D2B1C1D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E9EDCCA3-C416-684C-AA4E-4E257DC529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688C34D-7CFF-E544-AE9F-1F1C59C25E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C3A6625-1783-9346-9687-A639968A57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7DF18E2-20B1-5A41-BFAC-827804920C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D1C18A-B410-1D49-9730-D467993C7F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a:extLst>
              <a:ext uri="{FF2B5EF4-FFF2-40B4-BE49-F238E27FC236}">
                <a16:creationId xmlns:a16="http://schemas.microsoft.com/office/drawing/2014/main" id="{5EF292A7-3C59-B84A-BCBD-D1AD9D1B0C7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Diagram, text&#10;&#10;Description automatically generated">
            <a:extLst>
              <a:ext uri="{FF2B5EF4-FFF2-40B4-BE49-F238E27FC236}">
                <a16:creationId xmlns:a16="http://schemas.microsoft.com/office/drawing/2014/main" id="{FC7CA401-B46B-B342-88B4-AF2587E77F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B8B9CBF-3D4F-A84D-9A69-CBCAA10961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5F0B599E-5B8A-AF48-8D1D-AFD7860B64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10;&#10;Description automatically generated with medium confidence">
            <a:extLst>
              <a:ext uri="{FF2B5EF4-FFF2-40B4-BE49-F238E27FC236}">
                <a16:creationId xmlns:a16="http://schemas.microsoft.com/office/drawing/2014/main" id="{28C2084B-4CCF-E84C-AAF7-021390C9C0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11113"/>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7BC9A6B-18B4-EA40-99D4-E56C3ECFCB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27B6439-DA40-D747-B2D2-A5A7999E33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157</TotalTime>
  <Words>2877</Words>
  <Application>Microsoft Office PowerPoint</Application>
  <PresentationFormat>Custom</PresentationFormat>
  <Paragraphs>246</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22</cp:revision>
  <dcterms:created xsi:type="dcterms:W3CDTF">2018-11-27T06:17:06Z</dcterms:created>
  <dcterms:modified xsi:type="dcterms:W3CDTF">2023-11-30T05:45:19Z</dcterms:modified>
</cp:coreProperties>
</file>