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Lst>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5"/>
    <p:restoredTop sz="71039" autoAdjust="0"/>
  </p:normalViewPr>
  <p:slideViewPr>
    <p:cSldViewPr snapToGrid="0" snapToObjects="1">
      <p:cViewPr varScale="1">
        <p:scale>
          <a:sx n="52" d="100"/>
          <a:sy n="52" d="100"/>
        </p:scale>
        <p:origin x="2682" y="96"/>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91AFF-E35C-2347-A78D-4A67DC4470E1}"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57A3EB-8423-3444-85F2-5C3756469570}" type="slidenum">
              <a:rPr lang="en-US" smtClean="0"/>
              <a:t>‹#›</a:t>
            </a:fld>
            <a:endParaRPr lang="en-US"/>
          </a:p>
        </p:txBody>
      </p:sp>
    </p:spTree>
    <p:extLst>
      <p:ext uri="{BB962C8B-B14F-4D97-AF65-F5344CB8AC3E}">
        <p14:creationId xmlns:p14="http://schemas.microsoft.com/office/powerpoint/2010/main" val="3921090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a:t>
            </a:fld>
            <a:endParaRPr lang="en-US"/>
          </a:p>
        </p:txBody>
      </p:sp>
    </p:spTree>
    <p:extLst>
      <p:ext uri="{BB962C8B-B14F-4D97-AF65-F5344CB8AC3E}">
        <p14:creationId xmlns:p14="http://schemas.microsoft.com/office/powerpoint/2010/main" val="96412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7857A3EB-8423-3444-85F2-5C3756469570}" type="slidenum">
              <a:rPr lang="en-US" smtClean="0"/>
              <a:t>11</a:t>
            </a:fld>
            <a:endParaRPr lang="en-US"/>
          </a:p>
        </p:txBody>
      </p:sp>
    </p:spTree>
    <p:extLst>
      <p:ext uri="{BB962C8B-B14F-4D97-AF65-F5344CB8AC3E}">
        <p14:creationId xmlns:p14="http://schemas.microsoft.com/office/powerpoint/2010/main" val="408624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12</a:t>
            </a:fld>
            <a:endParaRPr lang="en-US"/>
          </a:p>
        </p:txBody>
      </p:sp>
    </p:spTree>
    <p:extLst>
      <p:ext uri="{BB962C8B-B14F-4D97-AF65-F5344CB8AC3E}">
        <p14:creationId xmlns:p14="http://schemas.microsoft.com/office/powerpoint/2010/main" val="1732080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13</a:t>
            </a:fld>
            <a:endParaRPr lang="en-US"/>
          </a:p>
        </p:txBody>
      </p:sp>
    </p:spTree>
    <p:extLst>
      <p:ext uri="{BB962C8B-B14F-4D97-AF65-F5344CB8AC3E}">
        <p14:creationId xmlns:p14="http://schemas.microsoft.com/office/powerpoint/2010/main" val="393508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14</a:t>
            </a:fld>
            <a:endParaRPr lang="en-US"/>
          </a:p>
        </p:txBody>
      </p:sp>
    </p:spTree>
    <p:extLst>
      <p:ext uri="{BB962C8B-B14F-4D97-AF65-F5344CB8AC3E}">
        <p14:creationId xmlns:p14="http://schemas.microsoft.com/office/powerpoint/2010/main" val="1939173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15</a:t>
            </a:fld>
            <a:endParaRPr lang="en-US"/>
          </a:p>
        </p:txBody>
      </p:sp>
    </p:spTree>
    <p:extLst>
      <p:ext uri="{BB962C8B-B14F-4D97-AF65-F5344CB8AC3E}">
        <p14:creationId xmlns:p14="http://schemas.microsoft.com/office/powerpoint/2010/main" val="3663903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16</a:t>
            </a:fld>
            <a:endParaRPr lang="en-US"/>
          </a:p>
        </p:txBody>
      </p:sp>
    </p:spTree>
    <p:extLst>
      <p:ext uri="{BB962C8B-B14F-4D97-AF65-F5344CB8AC3E}">
        <p14:creationId xmlns:p14="http://schemas.microsoft.com/office/powerpoint/2010/main" val="33537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7857A3EB-8423-3444-85F2-5C3756469570}" type="slidenum">
              <a:rPr lang="en-US" smtClean="0"/>
              <a:t>17</a:t>
            </a:fld>
            <a:endParaRPr lang="en-US"/>
          </a:p>
        </p:txBody>
      </p:sp>
    </p:spTree>
    <p:extLst>
      <p:ext uri="{BB962C8B-B14F-4D97-AF65-F5344CB8AC3E}">
        <p14:creationId xmlns:p14="http://schemas.microsoft.com/office/powerpoint/2010/main" val="348888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18</a:t>
            </a:fld>
            <a:endParaRPr lang="en-US"/>
          </a:p>
        </p:txBody>
      </p:sp>
    </p:spTree>
    <p:extLst>
      <p:ext uri="{BB962C8B-B14F-4D97-AF65-F5344CB8AC3E}">
        <p14:creationId xmlns:p14="http://schemas.microsoft.com/office/powerpoint/2010/main" val="3446047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a:t>
            </a:r>
            <a:r>
              <a:rPr lang="en-AU" sz="1200" kern="1200">
                <a:solidFill>
                  <a:schemeClr val="tx1"/>
                </a:solidFill>
                <a:effectLst/>
                <a:latin typeface="+mn-lt"/>
                <a:ea typeface="+mn-ea"/>
                <a:cs typeface="+mn-cs"/>
              </a:rPr>
              <a:t>on </a:t>
            </a:r>
            <a:r>
              <a:rPr lang="en-AU" sz="1200" b="1" kern="1200">
                <a:solidFill>
                  <a:schemeClr val="tx1"/>
                </a:solidFill>
                <a:effectLst/>
                <a:latin typeface="+mn-lt"/>
                <a:ea typeface="+mn-ea"/>
                <a:cs typeface="+mn-cs"/>
              </a:rPr>
              <a:t>1800 627 701</a:t>
            </a:r>
            <a:r>
              <a:rPr lang="en-AU" sz="1200" kern="1200">
                <a:solidFill>
                  <a:schemeClr val="tx1"/>
                </a:solidFill>
                <a:effectLst/>
                <a:latin typeface="+mn-lt"/>
                <a:ea typeface="+mn-ea"/>
                <a:cs typeface="+mn-cs"/>
              </a:rPr>
              <a:t> </a:t>
            </a:r>
            <a:r>
              <a:rPr lang="en-AU" sz="1200" kern="1200" dirty="0">
                <a:solidFill>
                  <a:schemeClr val="tx1"/>
                </a:solidFill>
                <a:effectLst/>
                <a:latin typeface="+mn-lt"/>
                <a:ea typeface="+mn-ea"/>
                <a:cs typeface="+mn-cs"/>
              </a:rPr>
              <a:t>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19</a:t>
            </a:fld>
            <a:endParaRPr lang="en-US"/>
          </a:p>
        </p:txBody>
      </p:sp>
    </p:spTree>
    <p:extLst>
      <p:ext uri="{BB962C8B-B14F-4D97-AF65-F5344CB8AC3E}">
        <p14:creationId xmlns:p14="http://schemas.microsoft.com/office/powerpoint/2010/main" val="38436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a:p>
          <a:p>
            <a:endParaRPr lang="en-US"/>
          </a:p>
        </p:txBody>
      </p:sp>
      <p:sp>
        <p:nvSpPr>
          <p:cNvPr id="4" name="Slide Number Placeholder 3"/>
          <p:cNvSpPr>
            <a:spLocks noGrp="1"/>
          </p:cNvSpPr>
          <p:nvPr>
            <p:ph type="sldNum" sz="quarter" idx="10"/>
          </p:nvPr>
        </p:nvSpPr>
        <p:spPr/>
        <p:txBody>
          <a:bodyPr/>
          <a:lstStyle/>
          <a:p>
            <a:fld id="{7857A3EB-8423-3444-85F2-5C3756469570}" type="slidenum">
              <a:rPr lang="en-US" smtClean="0"/>
              <a:t>20</a:t>
            </a:fld>
            <a:endParaRPr lang="en-US"/>
          </a:p>
        </p:txBody>
      </p:sp>
    </p:spTree>
    <p:extLst>
      <p:ext uri="{BB962C8B-B14F-4D97-AF65-F5344CB8AC3E}">
        <p14:creationId xmlns:p14="http://schemas.microsoft.com/office/powerpoint/2010/main" val="249237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3</a:t>
            </a:fld>
            <a:endParaRPr lang="en-US"/>
          </a:p>
        </p:txBody>
      </p:sp>
    </p:spTree>
    <p:extLst>
      <p:ext uri="{BB962C8B-B14F-4D97-AF65-F5344CB8AC3E}">
        <p14:creationId xmlns:p14="http://schemas.microsoft.com/office/powerpoint/2010/main" val="33324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4</a:t>
            </a:fld>
            <a:endParaRPr lang="en-US"/>
          </a:p>
        </p:txBody>
      </p:sp>
    </p:spTree>
    <p:extLst>
      <p:ext uri="{BB962C8B-B14F-4D97-AF65-F5344CB8AC3E}">
        <p14:creationId xmlns:p14="http://schemas.microsoft.com/office/powerpoint/2010/main" val="87220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5</a:t>
            </a:fld>
            <a:endParaRPr lang="en-US"/>
          </a:p>
        </p:txBody>
      </p:sp>
    </p:spTree>
    <p:extLst>
      <p:ext uri="{BB962C8B-B14F-4D97-AF65-F5344CB8AC3E}">
        <p14:creationId xmlns:p14="http://schemas.microsoft.com/office/powerpoint/2010/main" val="68334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6</a:t>
            </a:fld>
            <a:endParaRPr lang="en-US"/>
          </a:p>
        </p:txBody>
      </p:sp>
    </p:spTree>
    <p:extLst>
      <p:ext uri="{BB962C8B-B14F-4D97-AF65-F5344CB8AC3E}">
        <p14:creationId xmlns:p14="http://schemas.microsoft.com/office/powerpoint/2010/main" val="203642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7</a:t>
            </a:fld>
            <a:endParaRPr lang="en-US"/>
          </a:p>
        </p:txBody>
      </p:sp>
    </p:spTree>
    <p:extLst>
      <p:ext uri="{BB962C8B-B14F-4D97-AF65-F5344CB8AC3E}">
        <p14:creationId xmlns:p14="http://schemas.microsoft.com/office/powerpoint/2010/main" val="185625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8</a:t>
            </a:fld>
            <a:endParaRPr lang="en-US"/>
          </a:p>
        </p:txBody>
      </p:sp>
    </p:spTree>
    <p:extLst>
      <p:ext uri="{BB962C8B-B14F-4D97-AF65-F5344CB8AC3E}">
        <p14:creationId xmlns:p14="http://schemas.microsoft.com/office/powerpoint/2010/main" val="219200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9</a:t>
            </a:fld>
            <a:endParaRPr lang="en-US"/>
          </a:p>
        </p:txBody>
      </p:sp>
    </p:spTree>
    <p:extLst>
      <p:ext uri="{BB962C8B-B14F-4D97-AF65-F5344CB8AC3E}">
        <p14:creationId xmlns:p14="http://schemas.microsoft.com/office/powerpoint/2010/main" val="3365804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7857A3EB-8423-3444-85F2-5C3756469570}" type="slidenum">
              <a:rPr lang="en-US" smtClean="0"/>
              <a:t>10</a:t>
            </a:fld>
            <a:endParaRPr lang="en-US"/>
          </a:p>
        </p:txBody>
      </p:sp>
    </p:spTree>
    <p:extLst>
      <p:ext uri="{BB962C8B-B14F-4D97-AF65-F5344CB8AC3E}">
        <p14:creationId xmlns:p14="http://schemas.microsoft.com/office/powerpoint/2010/main" val="102707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with low confidence">
            <a:extLst>
              <a:ext uri="{FF2B5EF4-FFF2-40B4-BE49-F238E27FC236}">
                <a16:creationId xmlns:a16="http://schemas.microsoft.com/office/drawing/2014/main" id="{3225D55D-26DF-0E43-A855-9B453D4C0D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FEF3AD8A-9D57-964F-BCD3-E0E4BDBAA1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FAB30C4-D6BC-0447-8753-190D254DB8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384595BA-224E-F945-B15D-B3BB3B54E5E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04060A39-6A65-2445-BE4B-DA5B1E0D359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Text&#10;&#10;Description automatically generated">
            <a:extLst>
              <a:ext uri="{FF2B5EF4-FFF2-40B4-BE49-F238E27FC236}">
                <a16:creationId xmlns:a16="http://schemas.microsoft.com/office/drawing/2014/main" id="{7A3EEFF3-FE05-5E42-8FEF-81FDDF76AA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F76B188B-953E-3248-8751-B6480D87EF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50002C87-5291-3143-B123-24CC738276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D5A3813A-361F-2540-BD61-2344E48F35D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ubble chart&#10;&#10;Description automatically generated">
            <a:extLst>
              <a:ext uri="{FF2B5EF4-FFF2-40B4-BE49-F238E27FC236}">
                <a16:creationId xmlns:a16="http://schemas.microsoft.com/office/drawing/2014/main" id="{FBB6978A-1A4A-EF4C-96BC-BEB177827F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medicine&#10;&#10;Description automatically generated with low confidence">
            <a:extLst>
              <a:ext uri="{FF2B5EF4-FFF2-40B4-BE49-F238E27FC236}">
                <a16:creationId xmlns:a16="http://schemas.microsoft.com/office/drawing/2014/main" id="{78D0D268-9DD9-F142-9124-B3F32944A9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28DDD4A-A22D-384E-9F75-75723CE01D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8EDE58-6B18-4041-9252-9E5650EA3D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a:extLst>
              <a:ext uri="{FF2B5EF4-FFF2-40B4-BE49-F238E27FC236}">
                <a16:creationId xmlns:a16="http://schemas.microsoft.com/office/drawing/2014/main" id="{AB0AA3F5-7AAE-5E40-9A25-0C806D68882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4105"/>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4" name="Picture 3" descr="Diagram&#10;&#10;Description automatically generated">
            <a:extLst>
              <a:ext uri="{FF2B5EF4-FFF2-40B4-BE49-F238E27FC236}">
                <a16:creationId xmlns:a16="http://schemas.microsoft.com/office/drawing/2014/main" id="{6A8EED4D-9AB7-6342-A3BA-FC2C445E8D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32238C3-A10D-014C-BB95-2A37BAE2CE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EF1DCEF-788D-F646-809B-4574BED0EA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E97342B-5C2A-7F46-8D58-3262394087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1AA97A5-E2F1-A24C-ADA1-5B00DD2BD69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92EBE0A-2A4A-D047-B722-9CC6BF203A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144</TotalTime>
  <Words>2877</Words>
  <Application>Microsoft Office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22</cp:revision>
  <dcterms:created xsi:type="dcterms:W3CDTF">2018-11-27T06:17:06Z</dcterms:created>
  <dcterms:modified xsi:type="dcterms:W3CDTF">2023-11-30T06:06:28Z</dcterms:modified>
</cp:coreProperties>
</file>